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4F34-5E0B-4715-9588-6E142B55C9D4}" type="datetimeFigureOut">
              <a:rPr lang="cs-CZ" smtClean="0"/>
              <a:t>10. 5. 2017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07F4-F0E1-4C9B-B503-2ACD255FEC5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2.cena - navrh8\poh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7088" y="-1970881"/>
            <a:ext cx="10799763" cy="1079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2.cena - navrh8\Situace M200-10001X250 M200.jpg"/>
          <p:cNvPicPr>
            <a:picLocks noChangeAspect="1" noChangeArrowheads="1"/>
          </p:cNvPicPr>
          <p:nvPr/>
        </p:nvPicPr>
        <p:blipFill>
          <a:blip r:embed="rId2" cstate="print"/>
          <a:srcRect t="47917" b="19791"/>
          <a:stretch>
            <a:fillRect/>
          </a:stretch>
        </p:blipFill>
        <p:spPr bwMode="auto">
          <a:xfrm>
            <a:off x="73742" y="2000240"/>
            <a:ext cx="90702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.cena - navrh8\situ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447" y="56673"/>
            <a:ext cx="6215106" cy="674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E:\2.cena - navrh8\vizu 1.jpg"/>
          <p:cNvPicPr>
            <a:picLocks noChangeAspect="1" noChangeArrowheads="1"/>
          </p:cNvPicPr>
          <p:nvPr/>
        </p:nvPicPr>
        <p:blipFill>
          <a:blip r:embed="rId2" cstate="print"/>
          <a:srcRect t="15875" r="-1307" b="16238"/>
          <a:stretch>
            <a:fillRect/>
          </a:stretch>
        </p:blipFill>
        <p:spPr bwMode="auto">
          <a:xfrm>
            <a:off x="0" y="357166"/>
            <a:ext cx="9358346" cy="627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.cena - navrh8\vizu 2e.jpg"/>
          <p:cNvPicPr>
            <a:picLocks noChangeAspect="1" noChangeArrowheads="1"/>
          </p:cNvPicPr>
          <p:nvPr/>
        </p:nvPicPr>
        <p:blipFill>
          <a:blip r:embed="rId2" cstate="print"/>
          <a:srcRect t="16459" b="16072"/>
          <a:stretch>
            <a:fillRect/>
          </a:stretch>
        </p:blipFill>
        <p:spPr bwMode="auto">
          <a:xfrm>
            <a:off x="-67765" y="285728"/>
            <a:ext cx="9211765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Předvádění na obrazovce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Druhé místo</dc:title>
  <dc:creator>asistent</dc:creator>
  <cp:lastModifiedBy>Vít Hofman</cp:lastModifiedBy>
  <cp:revision>5</cp:revision>
  <dcterms:created xsi:type="dcterms:W3CDTF">2017-05-09T13:34:48Z</dcterms:created>
  <dcterms:modified xsi:type="dcterms:W3CDTF">2017-05-10T10:11:34Z</dcterms:modified>
</cp:coreProperties>
</file>